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9" r:id="rId3"/>
    <p:sldId id="264" r:id="rId4"/>
    <p:sldId id="271" r:id="rId5"/>
    <p:sldId id="272" r:id="rId6"/>
    <p:sldId id="265" r:id="rId7"/>
    <p:sldId id="266" r:id="rId8"/>
    <p:sldId id="268" r:id="rId9"/>
    <p:sldId id="270" r:id="rId10"/>
    <p:sldId id="267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54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BDC64-BEE2-B346-BA13-57BF8E3E8579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B7470-FCDC-504F-9719-A9BF8FF651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4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B7470-FCDC-504F-9719-A9BF8FF651E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0284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B7470-FCDC-504F-9719-A9BF8FF651E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0284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8B7470-FCDC-504F-9719-A9BF8FF651E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028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4"/>
            <a:ext cx="7772400" cy="1102519"/>
          </a:xfrm>
        </p:spPr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3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1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8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4AC01-80C1-704A-BFD5-601BB6E79107}" type="datetimeFigureOut">
              <a:rPr lang="en-US" smtClean="0"/>
              <a:t>13/07/16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2D554-D33A-7B48-9BC8-4FB7D80E944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b="1" dirty="0" err="1"/>
              <a:t>Does</a:t>
            </a:r>
            <a:r>
              <a:rPr lang="fr-FR" b="1" dirty="0"/>
              <a:t> the </a:t>
            </a:r>
            <a:r>
              <a:rPr lang="fr-FR" b="1" dirty="0" err="1"/>
              <a:t>church</a:t>
            </a:r>
            <a:r>
              <a:rPr lang="fr-FR" b="1" dirty="0"/>
              <a:t> have </a:t>
            </a:r>
            <a:br>
              <a:rPr lang="fr-FR" b="1" dirty="0"/>
            </a:br>
            <a:r>
              <a:rPr lang="fr-FR" b="1" dirty="0"/>
              <a:t>a </a:t>
            </a:r>
            <a:r>
              <a:rPr lang="fr-FR" b="1" dirty="0" err="1"/>
              <a:t>political</a:t>
            </a:r>
            <a:r>
              <a:rPr lang="fr-FR" b="1" dirty="0"/>
              <a:t> message? 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/>
              <a:t>Margins</a:t>
            </a:r>
            <a:r>
              <a:rPr lang="fr-FR" dirty="0"/>
              <a:t> 2016</a:t>
            </a:r>
            <a:br>
              <a:rPr lang="fr-FR" dirty="0"/>
            </a:br>
            <a:r>
              <a:rPr lang="fr-FR" dirty="0"/>
              <a:t>Workshop</a:t>
            </a:r>
          </a:p>
        </p:txBody>
      </p:sp>
    </p:spTree>
    <p:extLst>
      <p:ext uri="{BB962C8B-B14F-4D97-AF65-F5344CB8AC3E}">
        <p14:creationId xmlns:p14="http://schemas.microsoft.com/office/powerpoint/2010/main" val="668569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547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86" y="0"/>
            <a:ext cx="4130514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7840" r="27493"/>
          <a:stretch/>
        </p:blipFill>
        <p:spPr>
          <a:xfrm>
            <a:off x="14731" y="0"/>
            <a:ext cx="4998759" cy="35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8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Definitions</a:t>
            </a:r>
            <a:r>
              <a:rPr lang="fr-FR" dirty="0" smtClean="0"/>
              <a:t> for </a:t>
            </a:r>
            <a:r>
              <a:rPr lang="fr-FR" dirty="0" err="1" smtClean="0"/>
              <a:t>this</a:t>
            </a:r>
            <a:r>
              <a:rPr lang="fr-FR" dirty="0" smtClean="0"/>
              <a:t> workshop</a:t>
            </a:r>
            <a:endParaRPr lang="fr-F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Church: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public and visible community, whose position is known </a:t>
            </a:r>
            <a:r>
              <a:rPr lang="en-US" dirty="0" smtClean="0"/>
              <a:t>: </a:t>
            </a:r>
          </a:p>
          <a:p>
            <a:r>
              <a:rPr lang="en-US" dirty="0" smtClean="0"/>
              <a:t>Through its </a:t>
            </a:r>
            <a:r>
              <a:rPr lang="en-US" dirty="0"/>
              <a:t>leaders.</a:t>
            </a:r>
          </a:p>
          <a:p>
            <a:r>
              <a:rPr lang="en-US" dirty="0" smtClean="0"/>
              <a:t>Through its members via social media posts</a:t>
            </a:r>
            <a:endParaRPr lang="fr-FR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err="1"/>
              <a:t>Politics</a:t>
            </a:r>
            <a:r>
              <a:rPr lang="fr-FR" dirty="0"/>
              <a:t>: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645033" y="1631157"/>
            <a:ext cx="4041775" cy="3203617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Activities which may influence the actions and policies of a government or obtaining and maintaining power in a government</a:t>
            </a:r>
            <a:endParaRPr lang="fr-FR" dirty="0"/>
          </a:p>
          <a:p>
            <a:pPr lvl="0"/>
            <a:r>
              <a:rPr lang="en-US" dirty="0"/>
              <a:t>Someone’s opinions about what should be done by governments : a person's political thoughts and opinions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9957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845680" y="558920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Theocracy</a:t>
            </a:r>
            <a:endParaRPr lang="fr-FR" sz="2800" b="1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99731" y="3338447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Retreat</a:t>
            </a:r>
            <a:endParaRPr lang="fr-FR" sz="28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9337" y="2321369"/>
            <a:ext cx="8486349" cy="0"/>
          </a:xfrm>
          <a:prstGeom prst="straightConnector1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49337" y="28005"/>
            <a:ext cx="84863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Church over </a:t>
            </a:r>
            <a:r>
              <a:rPr lang="fr-FR" sz="4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State</a:t>
            </a:r>
            <a:endParaRPr lang="fr-FR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49337" y="2641917"/>
            <a:ext cx="84863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State over </a:t>
            </a:r>
            <a:r>
              <a:rPr lang="fr-FR" sz="4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Church</a:t>
            </a:r>
            <a:endParaRPr lang="fr-FR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Oval 10"/>
          <p:cNvSpPr/>
          <p:nvPr/>
        </p:nvSpPr>
        <p:spPr>
          <a:xfrm>
            <a:off x="5845680" y="3338447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>
                <a:solidFill>
                  <a:schemeClr val="bg1"/>
                </a:solidFill>
              </a:rPr>
              <a:t>Subjection</a:t>
            </a:r>
          </a:p>
        </p:txBody>
      </p:sp>
      <p:sp>
        <p:nvSpPr>
          <p:cNvPr id="12" name="Oval 11"/>
          <p:cNvSpPr/>
          <p:nvPr/>
        </p:nvSpPr>
        <p:spPr>
          <a:xfrm>
            <a:off x="899731" y="558920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>
                <a:solidFill>
                  <a:schemeClr val="bg1"/>
                </a:solidFill>
              </a:rPr>
              <a:t>Lobbying</a:t>
            </a:r>
          </a:p>
        </p:txBody>
      </p:sp>
    </p:spTree>
    <p:extLst>
      <p:ext uri="{BB962C8B-B14F-4D97-AF65-F5344CB8AC3E}">
        <p14:creationId xmlns:p14="http://schemas.microsoft.com/office/powerpoint/2010/main" val="519374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845680" y="558920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Theocracy</a:t>
            </a:r>
            <a:endParaRPr lang="fr-FR" sz="2800" b="1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99731" y="3338447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Retreat</a:t>
            </a:r>
            <a:endParaRPr lang="fr-FR" sz="28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9337" y="2321369"/>
            <a:ext cx="8486349" cy="0"/>
          </a:xfrm>
          <a:prstGeom prst="straightConnector1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49337" y="28005"/>
            <a:ext cx="84863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Church over </a:t>
            </a:r>
            <a:r>
              <a:rPr lang="fr-FR" sz="4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State</a:t>
            </a:r>
            <a:endParaRPr lang="fr-FR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49337" y="2641917"/>
            <a:ext cx="84863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State over </a:t>
            </a:r>
            <a:r>
              <a:rPr lang="fr-FR" sz="4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Church</a:t>
            </a:r>
            <a:endParaRPr lang="fr-FR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Oval 10"/>
          <p:cNvSpPr/>
          <p:nvPr/>
        </p:nvSpPr>
        <p:spPr>
          <a:xfrm>
            <a:off x="5845680" y="3338447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>
                <a:solidFill>
                  <a:schemeClr val="bg1"/>
                </a:solidFill>
              </a:rPr>
              <a:t>Subjection</a:t>
            </a:r>
          </a:p>
        </p:txBody>
      </p:sp>
      <p:sp>
        <p:nvSpPr>
          <p:cNvPr id="12" name="Oval 11"/>
          <p:cNvSpPr/>
          <p:nvPr/>
        </p:nvSpPr>
        <p:spPr>
          <a:xfrm>
            <a:off x="899731" y="558920"/>
            <a:ext cx="2652950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>
                <a:solidFill>
                  <a:schemeClr val="bg1"/>
                </a:solidFill>
              </a:rPr>
              <a:t>Lobbying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>
                <a:alpha val="49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Oval 15"/>
          <p:cNvSpPr/>
          <p:nvPr/>
        </p:nvSpPr>
        <p:spPr>
          <a:xfrm>
            <a:off x="3346614" y="1609843"/>
            <a:ext cx="2422252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Witness</a:t>
            </a:r>
            <a:endParaRPr lang="fr-F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937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291444" y="726178"/>
            <a:ext cx="20551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fr-FR" sz="40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Message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68866" y="726178"/>
            <a:ext cx="200056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fr-FR" sz="4000" b="1" cap="none" spc="0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Example</a:t>
            </a:r>
            <a:endParaRPr lang="fr-FR" sz="4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9738" y="3010684"/>
            <a:ext cx="3136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Gospel-</a:t>
            </a:r>
            <a:r>
              <a:rPr lang="fr-FR" dirty="0" err="1"/>
              <a:t>oriented</a:t>
            </a:r>
            <a:r>
              <a:rPr lang="fr-FR" dirty="0"/>
              <a:t> </a:t>
            </a:r>
            <a:r>
              <a:rPr lang="fr-FR" dirty="0" smtClean="0"/>
              <a:t>&amp; </a:t>
            </a:r>
            <a:r>
              <a:rPr lang="fr-FR" dirty="0" err="1"/>
              <a:t>redemptive</a:t>
            </a:r>
            <a:endParaRPr lang="fr-FR" dirty="0"/>
          </a:p>
          <a:p>
            <a:pPr algn="r"/>
            <a:r>
              <a:rPr lang="fr-FR" dirty="0"/>
              <a:t>Not </a:t>
            </a:r>
            <a:r>
              <a:rPr lang="fr-FR" dirty="0" err="1"/>
              <a:t>moralistic</a:t>
            </a:r>
            <a:r>
              <a:rPr lang="fr-FR" dirty="0"/>
              <a:t> and social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68869" y="3016601"/>
            <a:ext cx="3375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The </a:t>
            </a:r>
            <a:r>
              <a:rPr lang="fr-FR" dirty="0" err="1"/>
              <a:t>church</a:t>
            </a:r>
            <a:r>
              <a:rPr lang="fr-FR" dirty="0"/>
              <a:t> shows </a:t>
            </a:r>
            <a:r>
              <a:rPr lang="fr-FR" dirty="0" err="1"/>
              <a:t>its</a:t>
            </a:r>
            <a:r>
              <a:rPr lang="fr-FR" dirty="0"/>
              <a:t> morals </a:t>
            </a:r>
          </a:p>
          <a:p>
            <a:r>
              <a:rPr lang="fr-FR" dirty="0"/>
              <a:t>The </a:t>
            </a:r>
            <a:r>
              <a:rPr lang="fr-FR" dirty="0" err="1"/>
              <a:t>church</a:t>
            </a:r>
            <a:r>
              <a:rPr lang="fr-FR" dirty="0"/>
              <a:t> </a:t>
            </a:r>
            <a:r>
              <a:rPr lang="fr-FR" dirty="0" err="1"/>
              <a:t>manifests</a:t>
            </a:r>
            <a:r>
              <a:rPr lang="fr-FR" dirty="0"/>
              <a:t> good </a:t>
            </a:r>
            <a:r>
              <a:rPr lang="fr-FR" dirty="0" err="1"/>
              <a:t>works</a:t>
            </a:r>
            <a:endParaRPr lang="fr-FR" dirty="0"/>
          </a:p>
        </p:txBody>
      </p:sp>
      <p:sp>
        <p:nvSpPr>
          <p:cNvPr id="7" name="Oval 6"/>
          <p:cNvSpPr/>
          <p:nvPr/>
        </p:nvSpPr>
        <p:spPr>
          <a:xfrm>
            <a:off x="3346614" y="1609845"/>
            <a:ext cx="2422252" cy="1400839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b="1" dirty="0" err="1">
                <a:solidFill>
                  <a:schemeClr val="bg1"/>
                </a:solidFill>
              </a:rPr>
              <a:t>Witness</a:t>
            </a:r>
            <a:endParaRPr lang="fr-F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36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10 reasons</a:t>
            </a:r>
            <a:r>
              <a:rPr lang="fr-FR" dirty="0" smtClean="0"/>
              <a:t> </a:t>
            </a:r>
            <a:r>
              <a:rPr lang="fr-FR" dirty="0" err="1"/>
              <a:t>against</a:t>
            </a:r>
            <a:r>
              <a:rPr lang="fr-FR" dirty="0"/>
              <a:t> lobbying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There is no NT mandate for political influence </a:t>
            </a:r>
            <a:endParaRPr lang="fr-FR" dirty="0"/>
          </a:p>
          <a:p>
            <a:r>
              <a:rPr lang="en-US" b="1" dirty="0"/>
              <a:t>There are no NT examples for political influence</a:t>
            </a:r>
            <a:endParaRPr lang="fr-FR" dirty="0"/>
          </a:p>
          <a:p>
            <a:r>
              <a:rPr lang="en-US" b="1" dirty="0"/>
              <a:t>There is a continuum from lobbying to theocracy </a:t>
            </a:r>
            <a:endParaRPr lang="en-US" b="1" dirty="0" smtClean="0"/>
          </a:p>
          <a:p>
            <a:r>
              <a:rPr lang="en-US" b="1" dirty="0"/>
              <a:t>Christianity is impossible without the Holy </a:t>
            </a:r>
            <a:r>
              <a:rPr lang="en-US" b="1" dirty="0" smtClean="0"/>
              <a:t>Spirit</a:t>
            </a:r>
          </a:p>
          <a:p>
            <a:r>
              <a:rPr lang="fr-FR" b="1" dirty="0" err="1"/>
              <a:t>Morality</a:t>
            </a:r>
            <a:r>
              <a:rPr lang="fr-FR" b="1" dirty="0"/>
              <a:t> </a:t>
            </a:r>
            <a:r>
              <a:rPr lang="fr-FR" b="1" dirty="0" err="1"/>
              <a:t>does</a:t>
            </a:r>
            <a:r>
              <a:rPr lang="fr-FR" b="1" dirty="0"/>
              <a:t> not </a:t>
            </a:r>
            <a:r>
              <a:rPr lang="fr-FR" b="1" dirty="0" err="1"/>
              <a:t>save</a:t>
            </a:r>
            <a:endParaRPr lang="fr-FR" dirty="0"/>
          </a:p>
          <a:p>
            <a:endParaRPr lang="en-US" b="1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48200" y="1200152"/>
            <a:ext cx="4038600" cy="3692873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Lobbying antagonizes </a:t>
            </a:r>
            <a:r>
              <a:rPr lang="en-US" b="1" dirty="0"/>
              <a:t>those who need the Gospel </a:t>
            </a:r>
            <a:endParaRPr lang="en-US" b="1" dirty="0" smtClean="0"/>
          </a:p>
          <a:p>
            <a:r>
              <a:rPr lang="en-US" b="1" dirty="0" smtClean="0"/>
              <a:t>It </a:t>
            </a:r>
            <a:r>
              <a:rPr lang="en-US" b="1" dirty="0"/>
              <a:t>leaves a painful legacy in church history</a:t>
            </a:r>
            <a:endParaRPr lang="fr-FR" dirty="0"/>
          </a:p>
          <a:p>
            <a:r>
              <a:rPr lang="en-US" b="1" dirty="0"/>
              <a:t>It’s impossible to balance biblical </a:t>
            </a:r>
            <a:r>
              <a:rPr lang="en-US" b="1" dirty="0" smtClean="0"/>
              <a:t>values</a:t>
            </a:r>
          </a:p>
          <a:p>
            <a:r>
              <a:rPr lang="en-US" b="1" dirty="0" smtClean="0"/>
              <a:t>We are aliens and visitors</a:t>
            </a:r>
          </a:p>
          <a:p>
            <a:r>
              <a:rPr lang="en-US" b="1" dirty="0" smtClean="0"/>
              <a:t>Difficult to honor those you oppose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4960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Questions for </a:t>
            </a:r>
            <a:r>
              <a:rPr lang="fr-FR" dirty="0" err="1"/>
              <a:t>debate</a:t>
            </a:r>
            <a:r>
              <a:rPr lang="fr-FR" dirty="0"/>
              <a:t> </a:t>
            </a:r>
            <a:r>
              <a:rPr lang="fr-FR" dirty="0">
                <a:sym typeface="Wingdings"/>
              </a:rPr>
              <a:t>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 smtClean="0"/>
              <a:t>Is the </a:t>
            </a:r>
            <a:r>
              <a:rPr lang="fr-FR" dirty="0" err="1" smtClean="0"/>
              <a:t>presence</a:t>
            </a:r>
            <a:r>
              <a:rPr lang="fr-FR" dirty="0" smtClean="0"/>
              <a:t> of US </a:t>
            </a:r>
            <a:r>
              <a:rPr lang="fr-FR" dirty="0"/>
              <a:t>flag in a ‘</a:t>
            </a:r>
            <a:r>
              <a:rPr lang="fr-FR" dirty="0" err="1"/>
              <a:t>church</a:t>
            </a:r>
            <a:r>
              <a:rPr lang="fr-FR" dirty="0"/>
              <a:t>’ </a:t>
            </a:r>
            <a:r>
              <a:rPr lang="fr-FR" dirty="0" smtClean="0"/>
              <a:t>building </a:t>
            </a:r>
            <a:r>
              <a:rPr lang="fr-FR" dirty="0" err="1" smtClean="0"/>
              <a:t>political</a:t>
            </a:r>
            <a:r>
              <a:rPr lang="fr-FR" dirty="0" smtClean="0"/>
              <a:t>? </a:t>
            </a:r>
            <a:r>
              <a:rPr lang="fr-FR" dirty="0" smtClean="0"/>
              <a:t>Is </a:t>
            </a:r>
            <a:r>
              <a:rPr lang="fr-FR" dirty="0" err="1" smtClean="0"/>
              <a:t>it</a:t>
            </a:r>
            <a:r>
              <a:rPr lang="fr-FR" dirty="0" smtClean="0"/>
              <a:t> OK? </a:t>
            </a:r>
            <a:endParaRPr lang="fr-FR" dirty="0"/>
          </a:p>
          <a:p>
            <a:pPr lvl="0"/>
            <a:r>
              <a:rPr lang="en-US" dirty="0"/>
              <a:t>Should a Christian stewardess serve alcohol on a flight despite her convictions against it? </a:t>
            </a:r>
            <a:endParaRPr lang="fr-FR" dirty="0"/>
          </a:p>
          <a:p>
            <a:pPr lvl="0"/>
            <a:r>
              <a:rPr lang="en-US" dirty="0"/>
              <a:t>Should a city clerk refuse to sign same sex marriage </a:t>
            </a:r>
            <a:r>
              <a:rPr lang="en-US" dirty="0" err="1"/>
              <a:t>licences</a:t>
            </a:r>
            <a:r>
              <a:rPr lang="en-US" dirty="0"/>
              <a:t>?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5505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244650"/>
            <a:ext cx="8229600" cy="4641269"/>
          </a:xfrm>
        </p:spPr>
        <p:txBody>
          <a:bodyPr>
            <a:normAutofit lnSpcReduction="10000"/>
          </a:bodyPr>
          <a:lstStyle/>
          <a:p>
            <a:r>
              <a:rPr lang="fr-FR" dirty="0" err="1"/>
              <a:t>Should</a:t>
            </a:r>
            <a:r>
              <a:rPr lang="fr-FR" dirty="0"/>
              <a:t> the state </a:t>
            </a:r>
            <a:r>
              <a:rPr lang="fr-FR" dirty="0" err="1"/>
              <a:t>forbid</a:t>
            </a:r>
            <a:r>
              <a:rPr lang="fr-FR" dirty="0"/>
              <a:t> </a:t>
            </a:r>
            <a:r>
              <a:rPr lang="fr-FR" dirty="0" err="1"/>
              <a:t>working</a:t>
            </a:r>
            <a:r>
              <a:rPr lang="fr-FR" dirty="0"/>
              <a:t> on </a:t>
            </a:r>
            <a:r>
              <a:rPr lang="fr-FR" dirty="0" err="1"/>
              <a:t>Sundays</a:t>
            </a:r>
            <a:r>
              <a:rPr lang="fr-FR" dirty="0"/>
              <a:t> </a:t>
            </a:r>
            <a:r>
              <a:rPr lang="fr-FR" dirty="0" err="1"/>
              <a:t>except</a:t>
            </a:r>
            <a:r>
              <a:rPr lang="fr-FR" dirty="0"/>
              <a:t> for </a:t>
            </a:r>
            <a:r>
              <a:rPr lang="fr-FR" dirty="0" err="1"/>
              <a:t>medical</a:t>
            </a:r>
            <a:r>
              <a:rPr lang="fr-FR" dirty="0"/>
              <a:t> and emergency services ? </a:t>
            </a:r>
          </a:p>
          <a:p>
            <a:pPr lvl="0"/>
            <a:r>
              <a:rPr lang="fr-FR" dirty="0" err="1" smtClean="0"/>
              <a:t>Someone</a:t>
            </a:r>
            <a:r>
              <a:rPr lang="fr-FR" dirty="0" smtClean="0"/>
              <a:t> </a:t>
            </a:r>
            <a:r>
              <a:rPr lang="fr-FR" dirty="0" err="1"/>
              <a:t>wants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(as a </a:t>
            </a:r>
            <a:r>
              <a:rPr lang="fr-FR" dirty="0" err="1"/>
              <a:t>pastor</a:t>
            </a:r>
            <a:r>
              <a:rPr lang="fr-FR" dirty="0"/>
              <a:t>)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position </a:t>
            </a:r>
            <a:r>
              <a:rPr lang="fr-FR" dirty="0" err="1"/>
              <a:t>clear</a:t>
            </a:r>
            <a:r>
              <a:rPr lang="fr-FR" dirty="0"/>
              <a:t> on gun control – </a:t>
            </a:r>
            <a:r>
              <a:rPr lang="fr-FR" dirty="0" err="1"/>
              <a:t>what</a:t>
            </a:r>
            <a:r>
              <a:rPr lang="fr-FR" dirty="0"/>
              <a:t> do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say</a:t>
            </a:r>
            <a:r>
              <a:rPr lang="fr-FR" dirty="0"/>
              <a:t> </a:t>
            </a:r>
            <a:r>
              <a:rPr lang="fr-FR" dirty="0" smtClean="0"/>
              <a:t>? </a:t>
            </a:r>
            <a:endParaRPr lang="fr-FR" dirty="0"/>
          </a:p>
          <a:p>
            <a:pPr lvl="0"/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the </a:t>
            </a:r>
            <a:r>
              <a:rPr lang="fr-FR" dirty="0" err="1"/>
              <a:t>church</a:t>
            </a:r>
            <a:r>
              <a:rPr lang="fr-FR" dirty="0"/>
              <a:t> do about prostitution and </a:t>
            </a:r>
            <a:r>
              <a:rPr lang="fr-FR" dirty="0" err="1"/>
              <a:t>sex</a:t>
            </a:r>
            <a:r>
              <a:rPr lang="fr-FR" dirty="0"/>
              <a:t> </a:t>
            </a:r>
            <a:r>
              <a:rPr lang="fr-FR" dirty="0" err="1"/>
              <a:t>trade</a:t>
            </a:r>
            <a:r>
              <a:rPr lang="fr-FR" dirty="0"/>
              <a:t>?</a:t>
            </a:r>
          </a:p>
          <a:p>
            <a:pPr lvl="0"/>
            <a:r>
              <a:rPr lang="fr-FR" dirty="0"/>
              <a:t>How </a:t>
            </a:r>
            <a:r>
              <a:rPr lang="fr-FR" dirty="0" err="1"/>
              <a:t>should</a:t>
            </a:r>
            <a:r>
              <a:rPr lang="fr-FR" dirty="0"/>
              <a:t> the </a:t>
            </a:r>
            <a:r>
              <a:rPr lang="fr-FR" dirty="0" err="1"/>
              <a:t>church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to </a:t>
            </a:r>
            <a:r>
              <a:rPr lang="fr-FR" dirty="0" err="1"/>
              <a:t>laws</a:t>
            </a:r>
            <a:r>
              <a:rPr lang="fr-FR" dirty="0"/>
              <a:t> </a:t>
            </a:r>
            <a:r>
              <a:rPr lang="fr-FR" dirty="0" err="1"/>
              <a:t>authorizing</a:t>
            </a:r>
            <a:r>
              <a:rPr lang="fr-FR" dirty="0"/>
              <a:t> euthanasia? </a:t>
            </a:r>
          </a:p>
        </p:txBody>
      </p:sp>
    </p:spTree>
    <p:extLst>
      <p:ext uri="{BB962C8B-B14F-4D97-AF65-F5344CB8AC3E}">
        <p14:creationId xmlns:p14="http://schemas.microsoft.com/office/powerpoint/2010/main" val="3293268149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2546</TotalTime>
  <Words>250</Words>
  <Application>Microsoft Macintosh PowerPoint</Application>
  <PresentationFormat>On-screen Show (16:9)</PresentationFormat>
  <Paragraphs>52</Paragraphs>
  <Slides>10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Black</vt:lpstr>
      <vt:lpstr>Does the church have  a political message? </vt:lpstr>
      <vt:lpstr>PowerPoint Presentation</vt:lpstr>
      <vt:lpstr>Definitions for this workshop</vt:lpstr>
      <vt:lpstr>PowerPoint Presentation</vt:lpstr>
      <vt:lpstr>PowerPoint Presentation</vt:lpstr>
      <vt:lpstr>PowerPoint Presentation</vt:lpstr>
      <vt:lpstr>10 reasons against lobbying</vt:lpstr>
      <vt:lpstr>Questions for debate </vt:lpstr>
      <vt:lpstr>PowerPoint Presentation</vt:lpstr>
      <vt:lpstr>PowerPoint Presentation</vt:lpstr>
    </vt:vector>
  </TitlesOfParts>
  <Company>Encompass World Partners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Florent Varak</dc:creator>
  <cp:lastModifiedBy>Florent Varak</cp:lastModifiedBy>
  <cp:revision>41</cp:revision>
  <dcterms:created xsi:type="dcterms:W3CDTF">2016-06-02T18:07:59Z</dcterms:created>
  <dcterms:modified xsi:type="dcterms:W3CDTF">2016-07-13T20:33:39Z</dcterms:modified>
</cp:coreProperties>
</file>

<file path=docProps/thumbnail.jpeg>
</file>